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5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2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9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2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2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2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403A-8D2B-4061-94D1-936B79C9E51C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A783-638F-4AE4-AE91-5BAAAF93A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" y="0"/>
            <a:ext cx="9122906" cy="570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8532440" y="1700808"/>
            <a:ext cx="288032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3808" y="5941368"/>
            <a:ext cx="414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на кнопку «ПОЧТА» (по стрелке)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" y="10039"/>
            <a:ext cx="9041934" cy="56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973255"/>
            <a:ext cx="509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кнопку «ПРИКРЕПИТЬ ФАЙЛ» (по стрелке)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148064" y="2564904"/>
            <a:ext cx="1368152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-32332"/>
            <a:ext cx="9138284" cy="571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012160" y="2348880"/>
            <a:ext cx="1368152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67744" y="5973255"/>
            <a:ext cx="342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кнопку «ОК» (по стрелке)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4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21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267744" y="1484784"/>
            <a:ext cx="1368152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67744" y="5973255"/>
            <a:ext cx="430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кнопку «ОТПРАВИТЬ» (по стрелке)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7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843808" y="1556792"/>
            <a:ext cx="648072" cy="18584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5941368"/>
            <a:ext cx="466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на кнопку «ОТПРАВИТЬ» (по стрелке)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9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" y="0"/>
            <a:ext cx="917321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771800" y="1700808"/>
            <a:ext cx="288032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917871"/>
            <a:ext cx="437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на кнопку «СОЗДАТЬ» (по стрелке)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8"/>
            <a:ext cx="910181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076056" y="1628800"/>
            <a:ext cx="2016224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35696" y="5941368"/>
            <a:ext cx="592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кнопку «Выбрать из адресной книги» (по стрелке)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6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7"/>
            <a:ext cx="9191045" cy="574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3155362" y="2176978"/>
            <a:ext cx="1440160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07437" y="5959608"/>
            <a:ext cx="661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Выбрать из выпадающего списка строку «УЧИТЕЛЯ» (по стрелке)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7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1" y="19008"/>
            <a:ext cx="9151932" cy="57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941368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Выбрать ФИО учителя, которому посылаете домашнее задание (по стрелке)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563888" y="2492896"/>
            <a:ext cx="1440160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" y="0"/>
            <a:ext cx="9127493" cy="570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123728" y="3356992"/>
            <a:ext cx="180020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08" y="5941368"/>
            <a:ext cx="416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на кнопку ВЫБРАТЬ (по стрелке)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80253" y="1484784"/>
            <a:ext cx="16479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904"/>
            <a:ext cx="9107443" cy="5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347864" y="3415254"/>
            <a:ext cx="180020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6602" y="5968791"/>
            <a:ext cx="493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кнопку «Прикрепить файл» (по стрелке)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4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0"/>
            <a:ext cx="917321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3347864" y="2348880"/>
            <a:ext cx="1368152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09551" y="6000551"/>
            <a:ext cx="461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Нажать кнопку «Выбрать файл» (по стрелке)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" y="-1"/>
            <a:ext cx="9132050" cy="57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941368"/>
            <a:ext cx="677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Выбрать файл с домашним заданием и нажать кнопку «ОТКРЫТЬ»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иван</dc:creator>
  <cp:lastModifiedBy>Иванов иван</cp:lastModifiedBy>
  <cp:revision>26</cp:revision>
  <dcterms:created xsi:type="dcterms:W3CDTF">2019-11-08T08:54:08Z</dcterms:created>
  <dcterms:modified xsi:type="dcterms:W3CDTF">2019-11-08T10:14:12Z</dcterms:modified>
</cp:coreProperties>
</file>